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5"/>
  </p:notesMasterIdLst>
  <p:sldIdLst>
    <p:sldId id="256" r:id="rId3"/>
    <p:sldId id="275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User" initials="WU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20" autoAdjust="0"/>
    <p:restoredTop sz="86307" autoAdjust="0"/>
  </p:normalViewPr>
  <p:slideViewPr>
    <p:cSldViewPr>
      <p:cViewPr>
        <p:scale>
          <a:sx n="152" d="100"/>
          <a:sy n="152" d="100"/>
        </p:scale>
        <p:origin x="392" y="24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32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commentAuthors" Target="commentAuthors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E29368-A089-7840-92E5-36AF3192BAB6}" type="datetimeFigureOut">
              <a:rPr lang="en-US" smtClean="0"/>
              <a:t>4/2/14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119E2C-62F3-7649-80B7-5D4B1FBCF86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3207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2000" dirty="0" smtClean="0"/>
              <a:t>4, 3, 5,</a:t>
            </a:r>
            <a:r>
              <a:rPr lang="fr-FR" sz="2000" baseline="0" dirty="0" smtClean="0"/>
              <a:t> 1, 8, 2, 9, 6, 7</a:t>
            </a:r>
            <a:endParaRPr lang="fr-FR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119E2C-62F3-7649-80B7-5D4B1FBCF860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7772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33528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LE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09553"/>
            <a:ext cx="8686800" cy="11620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905000"/>
            <a:ext cx="2438400" cy="4572000"/>
          </a:xfrm>
        </p:spPr>
        <p:txBody>
          <a:bodyPr anchor="ctr" anchorCtr="0"/>
          <a:lstStyle>
            <a:lvl1pPr marL="0" indent="0" algn="ctr">
              <a:buNone/>
              <a:defRPr b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3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17" cstate="print"/>
          <a:stretch>
            <a:fillRect/>
          </a:stretch>
        </p:blipFill>
        <p:spPr bwMode="auto">
          <a:xfrm>
            <a:off x="1" y="1"/>
            <a:ext cx="9143997" cy="6857999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 userDrawn="1"/>
        </p:nvSpPr>
        <p:spPr>
          <a:xfrm>
            <a:off x="1466848" y="1447800"/>
            <a:ext cx="152400" cy="541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676400"/>
            <a:ext cx="7162800" cy="4449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365C9E1-6621-4182-8902-0F26D3A31514}" type="datetimeFigureOut">
              <a:rPr lang="en-US" smtClean="0"/>
              <a:pPr/>
              <a:t>4/2/14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63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effectLst>
            <a:reflection blurRad="6350" stA="55000" endA="300" endPos="45500" dir="5400000" sy="-100000" algn="bl" rotWithShape="0"/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noProof="0" dirty="0" smtClean="0">
                <a:latin typeface="Arial Rounded MT Bold" pitchFamily="34" charset="0"/>
                <a:cs typeface="Lucida Sans Unicode" pitchFamily="34" charset="0"/>
              </a:rPr>
              <a:t>Français 3</a:t>
            </a:r>
            <a:endParaRPr lang="fr-FR" noProof="0" dirty="0">
              <a:latin typeface="Arial Rounded MT Bold" pitchFamily="34" charset="0"/>
              <a:cs typeface="Lucida Sans Unicode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b="0" noProof="0" dirty="0" smtClean="0">
                <a:latin typeface="Arial Rounded MT Bold" pitchFamily="34" charset="0"/>
              </a:rPr>
              <a:t>Unité </a:t>
            </a:r>
            <a:r>
              <a:rPr lang="fr-FR" b="0" dirty="0" smtClean="0">
                <a:latin typeface="Arial Rounded MT Bold" pitchFamily="34" charset="0"/>
              </a:rPr>
              <a:t>4</a:t>
            </a:r>
            <a:endParaRPr lang="fr-FR" b="0" noProof="0" dirty="0" smtClean="0">
              <a:latin typeface="Arial Rounded MT Bold" pitchFamily="34" charset="0"/>
            </a:endParaRPr>
          </a:p>
          <a:p>
            <a:r>
              <a:rPr lang="fr-FR" sz="2400" b="0" i="1" noProof="0" dirty="0" smtClean="0">
                <a:latin typeface="Arial Rounded MT Bold" pitchFamily="34" charset="0"/>
              </a:rPr>
              <a:t>La technologie et vous!</a:t>
            </a:r>
          </a:p>
          <a:p>
            <a:endParaRPr lang="fr-FR" sz="2800" b="0" i="1" noProof="0" dirty="0" smtClean="0">
              <a:latin typeface="Arial Rounded MT Bold" pitchFamily="34" charset="0"/>
            </a:endParaRPr>
          </a:p>
          <a:p>
            <a:r>
              <a:rPr lang="fr-FR" sz="2800" b="0" noProof="0" dirty="0" smtClean="0">
                <a:latin typeface="Arial Rounded MT Bold" pitchFamily="34" charset="0"/>
              </a:rPr>
              <a:t>Leçon </a:t>
            </a:r>
            <a:r>
              <a:rPr lang="fr-FR" sz="2800" b="0" dirty="0">
                <a:latin typeface="Arial Rounded MT Bold" pitchFamily="34" charset="0"/>
              </a:rPr>
              <a:t>A</a:t>
            </a:r>
            <a:endParaRPr lang="fr-FR" sz="2800" b="0" noProof="0" dirty="0" smtClean="0">
              <a:latin typeface="Arial Rounded MT Bold" pitchFamily="34" charset="0"/>
            </a:endParaRPr>
          </a:p>
          <a:p>
            <a:r>
              <a:rPr lang="fr-FR" sz="2800" b="0" i="1" noProof="0" dirty="0" smtClean="0">
                <a:latin typeface="Arial Rounded MT Bold" pitchFamily="34" charset="0"/>
              </a:rPr>
              <a:t>Les mots crois</a:t>
            </a:r>
            <a:r>
              <a:rPr lang="fr-FR" sz="2800" b="0" i="1" noProof="0" dirty="0" smtClean="0">
                <a:latin typeface="Arial Rounded MT Bold" pitchFamily="34" charset="0"/>
              </a:rPr>
              <a:t>és</a:t>
            </a:r>
            <a:endParaRPr lang="fr-FR" sz="2800" b="0" i="1" noProof="0" dirty="0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4-02 at 5.07.0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4800" y="0"/>
            <a:ext cx="5167479" cy="6858000"/>
          </a:xfrm>
          <a:prstGeom prst="rect">
            <a:avLst/>
          </a:prstGeom>
        </p:spPr>
      </p:pic>
      <p:pic>
        <p:nvPicPr>
          <p:cNvPr id="3" name="Picture 2" descr="Screen Shot 2014-04-02 at 5.07.41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381000"/>
            <a:ext cx="4099237" cy="6096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71800" y="73225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err="1" smtClean="0">
                <a:solidFill>
                  <a:srgbClr val="0000FF"/>
                </a:solidFill>
              </a:rPr>
              <a:t>é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315445" y="69028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</a:rPr>
              <a:t>c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650129" y="73225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</a:rPr>
              <a:t>r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984813" y="71438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</a:rPr>
              <a:t>i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343400" y="63967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err="1" smtClean="0">
                <a:solidFill>
                  <a:srgbClr val="0000FF"/>
                </a:solidFill>
              </a:rPr>
              <a:t>t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59529" y="1126568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</a:rPr>
              <a:t>f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964329" y="1121806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</a:rPr>
              <a:t>i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269129" y="1121806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</a:rPr>
              <a:t>n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656110" y="1115825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</a:rPr>
              <a:t>i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955368" y="1792664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</a:rPr>
              <a:t>n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267639" y="1798916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err="1" smtClean="0">
                <a:solidFill>
                  <a:srgbClr val="0000FF"/>
                </a:solidFill>
              </a:rPr>
              <a:t>é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641168" y="1800135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</a:rPr>
              <a:t>s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605742" y="2860295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err="1" smtClean="0">
                <a:solidFill>
                  <a:srgbClr val="0000FF"/>
                </a:solidFill>
              </a:rPr>
              <a:t>ê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970310" y="2860295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err="1" smtClean="0">
                <a:solidFill>
                  <a:srgbClr val="0000FF"/>
                </a:solidFill>
              </a:rPr>
              <a:t>t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284071" y="2860295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e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633697" y="2852824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s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570316" y="3859025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</a:rPr>
              <a:t>a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934884" y="3859025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0000FF"/>
                </a:solidFill>
              </a:rPr>
              <a:t>v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248645" y="3859025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o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598271" y="3859025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n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938936" y="3859025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s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618755" y="3854826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</a:rPr>
              <a:t>o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968381" y="3854826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n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334439" y="3854826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err="1" smtClean="0">
                <a:solidFill>
                  <a:srgbClr val="0000FF"/>
                </a:solidFill>
              </a:rPr>
              <a:t>t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296451" y="4550806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</a:rPr>
              <a:t>r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608722" y="4550806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e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967309" y="4550806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s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301993" y="4550806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err="1" smtClean="0">
                <a:solidFill>
                  <a:srgbClr val="0000FF"/>
                </a:solidFill>
              </a:rPr>
              <a:t>t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627716" y="4550806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err="1" smtClean="0">
                <a:solidFill>
                  <a:srgbClr val="0000FF"/>
                </a:solidFill>
              </a:rPr>
              <a:t>é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975852" y="4544825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s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76303" y="4906684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</a:rPr>
              <a:t>m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78226" y="4906684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o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936813" y="4906684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r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264026" y="4906684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err="1" smtClean="0">
                <a:solidFill>
                  <a:srgbClr val="0000FF"/>
                </a:solidFill>
              </a:rPr>
              <a:t>t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574807" y="4906684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e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577787" y="5587722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</a:rPr>
              <a:t>e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34884" y="5587722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s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278529" y="5587722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err="1" smtClean="0">
                <a:solidFill>
                  <a:srgbClr val="0000FF"/>
                </a:solidFill>
              </a:rPr>
              <a:t>t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282999" y="6243638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</a:rPr>
              <a:t>e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595270" y="6243638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n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953857" y="6243638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err="1" smtClean="0">
                <a:solidFill>
                  <a:srgbClr val="0000FF"/>
                </a:solidFill>
              </a:rPr>
              <a:t>t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288541" y="6243638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r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614264" y="6243638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err="1" smtClean="0">
                <a:solidFill>
                  <a:srgbClr val="0000FF"/>
                </a:solidFill>
              </a:rPr>
              <a:t>é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3962400" y="6237657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s</a:t>
            </a:r>
            <a:endParaRPr lang="fr-FR" sz="2800" b="1" dirty="0">
              <a:solidFill>
                <a:srgbClr val="0000FF"/>
              </a:solidFill>
            </a:endParaRPr>
          </a:p>
        </p:txBody>
      </p:sp>
      <p:pic>
        <p:nvPicPr>
          <p:cNvPr id="5" name="Picture 4" descr="Screen Shot 2014-04-02 at 5.51.30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4391" y="1295400"/>
            <a:ext cx="4435809" cy="3945476"/>
          </a:xfrm>
          <a:prstGeom prst="rect">
            <a:avLst/>
          </a:prstGeom>
        </p:spPr>
      </p:pic>
      <p:sp>
        <p:nvSpPr>
          <p:cNvPr id="88" name="TextBox 87"/>
          <p:cNvSpPr txBox="1"/>
          <p:nvPr/>
        </p:nvSpPr>
        <p:spPr>
          <a:xfrm>
            <a:off x="3301665" y="449672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</a:rPr>
              <a:t>h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3302670" y="777548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</a:rPr>
              <a:t>a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3301665" y="1474692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err="1" smtClean="0">
                <a:solidFill>
                  <a:srgbClr val="0000FF"/>
                </a:solidFill>
              </a:rPr>
              <a:t>t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3608354" y="2163538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</a:rPr>
              <a:t>u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3657600" y="2508068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</a:rPr>
              <a:t>i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2632575" y="2506244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</a:rPr>
              <a:t>r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2599155" y="3200400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</a:rPr>
              <a:t>v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2598271" y="3519862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</a:rPr>
              <a:t>e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3276600" y="3176160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u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3631530" y="3531264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</a:rPr>
              <a:t>v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3673305" y="4217892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</a:rPr>
              <a:t>l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2590800" y="4201180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u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616910" y="4216068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</a:rPr>
              <a:t>l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1616910" y="4548756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</a:rPr>
              <a:t>l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947820" y="5234560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i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2260935" y="4893512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0000FF"/>
                </a:solidFill>
              </a:rPr>
              <a:t>e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2255232" y="5238100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n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2286000" y="5928712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r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3954045" y="5926888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a</a:t>
            </a:r>
            <a:endParaRPr lang="fr-FR" sz="28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CDD80FE-421B-4B96-8B15-1459F021BD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262</TotalTime>
  <Words>95</Words>
  <Application>Microsoft Macintosh PowerPoint</Application>
  <PresentationFormat>On-screen Show (4:3)</PresentationFormat>
  <Paragraphs>71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Français 3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Xbusi techno tiles</dc:title>
  <dc:creator>Smith, Edouard Alexandre</dc:creator>
  <dc:description>2010 technology powerpoint template from presentationpro.com</dc:description>
  <cp:lastModifiedBy>Edouard Smith</cp:lastModifiedBy>
  <cp:revision>55</cp:revision>
  <dcterms:modified xsi:type="dcterms:W3CDTF">2014-04-02T22:02:58Z</dcterms:modified>
  <cp:category>2010 technology computers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TC018813459991</vt:lpwstr>
  </property>
</Properties>
</file>